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63" autoAdjust="0"/>
    <p:restoredTop sz="94660"/>
  </p:normalViewPr>
  <p:slideViewPr>
    <p:cSldViewPr snapToGrid="0">
      <p:cViewPr varScale="1">
        <p:scale>
          <a:sx n="39" d="100"/>
          <a:sy n="39" d="100"/>
        </p:scale>
        <p:origin x="40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C645C93-BDD4-43C9-8F0B-454D807F73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0ECE691C-3D41-49FA-BE03-9DFF6D9503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102E93E-C48D-4BE1-8360-CE274A231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E38A6-FFD0-4605-9910-196E547442A6}" type="datetimeFigureOut">
              <a:rPr lang="ko-KR" altLang="en-US" smtClean="0"/>
              <a:t>2020-02-09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E109445-3522-471E-96DC-60D6C4234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19E407E-DF15-448E-AEC1-CCE37B8E4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EF6E9-F6A6-4D09-9406-B0494B1691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7827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A5A96D4-5329-40E9-988B-90CD3B6EE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29AA4CDE-64DF-4A19-B2CB-3A88D4178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11C51BA-74E3-4242-9874-1E6818D16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E38A6-FFD0-4605-9910-196E547442A6}" type="datetimeFigureOut">
              <a:rPr lang="ko-KR" altLang="en-US" smtClean="0"/>
              <a:t>2020-02-09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F9A4438-43AC-4BF1-81BD-A84D81942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50AC9E4-45B5-44F8-AC32-3A8B463A1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EF6E9-F6A6-4D09-9406-B0494B1691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7972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608FF9E9-7DA7-48CA-AF65-1D8927FD51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266F627-A230-4B4F-9D0C-7C04FD7A4D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08B5B5A-D6EE-43FD-9656-B70B7ECB0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E38A6-FFD0-4605-9910-196E547442A6}" type="datetimeFigureOut">
              <a:rPr lang="ko-KR" altLang="en-US" smtClean="0"/>
              <a:t>2020-02-09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954F23C-811F-4347-B39B-442385433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7A2F16E-3AA3-468E-9C2A-B8F3BCC3E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EF6E9-F6A6-4D09-9406-B0494B1691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5056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1927FC5-7C8C-4B5C-B93B-1E8750616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93CF336-4B0E-4D41-9447-0540A69AD0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32B8FB4-145A-467E-9E96-8F7F4145A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E38A6-FFD0-4605-9910-196E547442A6}" type="datetimeFigureOut">
              <a:rPr lang="ko-KR" altLang="en-US" smtClean="0"/>
              <a:t>2020-02-09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5FE3CEB-BE04-4DD4-B55E-6BF104025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E69957B-D9B2-48B7-A538-6BC1B26A6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EF6E9-F6A6-4D09-9406-B0494B1691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90461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6C36B16-A8EB-4BA4-B713-60A4581E5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2943DA9-A42F-488C-B3AF-8E52B45826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E324906-9424-40CE-AF3C-325A848D8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E38A6-FFD0-4605-9910-196E547442A6}" type="datetimeFigureOut">
              <a:rPr lang="ko-KR" altLang="en-US" smtClean="0"/>
              <a:t>2020-02-09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6652B5-FE53-4B88-A119-6412BBAE4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AD2CBBC-6975-4B2D-8480-2CA335ED9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EF6E9-F6A6-4D09-9406-B0494B1691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6143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CA1E119-A85C-48E8-B15D-20288FAAD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6DCA523-BE05-4D8C-B6B6-77F012360A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0C620C1-5159-46D3-9DD5-7118BFB626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9E73AD5-3A1B-4155-A4FF-4A9F056F9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E38A6-FFD0-4605-9910-196E547442A6}" type="datetimeFigureOut">
              <a:rPr lang="ko-KR" altLang="en-US" smtClean="0"/>
              <a:t>2020-02-09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19B0ACB-4D43-425F-A222-6FEFABFC3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FEEE76B-69F4-4BDE-84F1-AF0814F35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EF6E9-F6A6-4D09-9406-B0494B1691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1808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EA69BC3-7EFB-46BD-939C-AF0E3ABCE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3119EB5-2264-44E4-AD74-B93AD0AB1D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C169785-931A-449E-BA7D-59D1FA3492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654C4ED4-E728-4384-9B38-A9A99A62CD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2818F6C9-B030-4A99-9E2B-887F519D2D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49DF52D3-3A67-4582-BF7F-F327CD3DD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E38A6-FFD0-4605-9910-196E547442A6}" type="datetimeFigureOut">
              <a:rPr lang="ko-KR" altLang="en-US" smtClean="0"/>
              <a:t>2020-02-09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D0AA2A01-3177-440F-A47A-A563A5F87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9C797383-4246-4FC3-B9A2-B35CD026D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EF6E9-F6A6-4D09-9406-B0494B1691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6718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E66EDD8-D539-4EF3-BD01-4DC10701B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F789EA45-F69D-4829-8988-46F8DD05A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E38A6-FFD0-4605-9910-196E547442A6}" type="datetimeFigureOut">
              <a:rPr lang="ko-KR" altLang="en-US" smtClean="0"/>
              <a:t>2020-02-09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F8C6D96E-9618-4EF1-810F-37DF94DE2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FCE593D-2484-442C-B771-82CE13C2D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EF6E9-F6A6-4D09-9406-B0494B1691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994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2095465A-1BE1-40DC-A7BF-FD9247EC3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E38A6-FFD0-4605-9910-196E547442A6}" type="datetimeFigureOut">
              <a:rPr lang="ko-KR" altLang="en-US" smtClean="0"/>
              <a:t>2020-02-09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0A3F11D-7F13-4652-8CF7-97E02CA1A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BECEF45-B256-44F5-8CFB-8D00616DD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EF6E9-F6A6-4D09-9406-B0494B1691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1652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1E6CEAC-CC51-48EF-B767-806D26C6B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A7C6DA0-4DC3-47B3-B3F0-D6CCD4690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680264A-065F-49AB-887E-26BAA0F4E5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CDF2264-96D9-4485-9714-FDEA73A9F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E38A6-FFD0-4605-9910-196E547442A6}" type="datetimeFigureOut">
              <a:rPr lang="ko-KR" altLang="en-US" smtClean="0"/>
              <a:t>2020-02-09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DD64570-8ACA-40A3-A691-A45353A31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973186D-C767-4308-B86C-80D20228A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EF6E9-F6A6-4D09-9406-B0494B1691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9174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2F8868A-0096-40CF-BD4D-5D5204990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21EB51D4-E368-42EB-83D4-C6FD84569A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603B073B-FB27-4EA8-960F-E05D4ACCAA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BB1DD50-BC3D-4B89-B8AD-3DEC87D5F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E38A6-FFD0-4605-9910-196E547442A6}" type="datetimeFigureOut">
              <a:rPr lang="ko-KR" altLang="en-US" smtClean="0"/>
              <a:t>2020-02-09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466060E-79FE-4FAB-8460-421C747C4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4C771E1-956E-4B26-AE58-17A48FB75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EF6E9-F6A6-4D09-9406-B0494B1691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1162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C4E65368-4D01-4D54-B540-6D7D49BB9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3BF26C2-507D-4876-84ED-158CB50D41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A6586C2-B377-48B7-97B5-433664C273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E38A6-FFD0-4605-9910-196E547442A6}" type="datetimeFigureOut">
              <a:rPr lang="ko-KR" altLang="en-US" smtClean="0"/>
              <a:t>2020-02-09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2DAE29D-94BD-458B-A069-2635D38042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0CA18EE-B39A-476A-B335-C9DBC50320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EF6E9-F6A6-4D09-9406-B0494B1691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1541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C7FDD7-CDC4-432F-986D-48D39D6A04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/>
              <a:t>ㅅㄷㄴㅅ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5D52B7F2-D96E-44E6-8A2C-8AE58FD9A8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2341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와이드스크린</PresentationFormat>
  <Paragraphs>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ㅅㄷㄴㅅ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ㅅㄷㄴㅅ</dc:title>
  <dc:creator>김홍중 연구원</dc:creator>
  <cp:lastModifiedBy>김홍중 연구원</cp:lastModifiedBy>
  <cp:revision>1</cp:revision>
  <dcterms:created xsi:type="dcterms:W3CDTF">2020-02-09T07:37:25Z</dcterms:created>
  <dcterms:modified xsi:type="dcterms:W3CDTF">2020-02-09T07:37:34Z</dcterms:modified>
</cp:coreProperties>
</file>